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8114-2D1C-4828-8F9F-AF67FECE14AC}" type="datetimeFigureOut">
              <a:rPr lang="nl-NL" smtClean="0"/>
              <a:t>11-8-2012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4A3-C203-457D-9532-F45AC50C7A5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8114-2D1C-4828-8F9F-AF67FECE14AC}" type="datetimeFigureOut">
              <a:rPr lang="nl-NL" smtClean="0"/>
              <a:t>11-8-2012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4A3-C203-457D-9532-F45AC50C7A5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8114-2D1C-4828-8F9F-AF67FECE14AC}" type="datetimeFigureOut">
              <a:rPr lang="nl-NL" smtClean="0"/>
              <a:t>11-8-2012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4A3-C203-457D-9532-F45AC50C7A5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8114-2D1C-4828-8F9F-AF67FECE14AC}" type="datetimeFigureOut">
              <a:rPr lang="nl-NL" smtClean="0"/>
              <a:t>11-8-2012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4A3-C203-457D-9532-F45AC50C7A5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8114-2D1C-4828-8F9F-AF67FECE14AC}" type="datetimeFigureOut">
              <a:rPr lang="nl-NL" smtClean="0"/>
              <a:t>11-8-2012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4A3-C203-457D-9532-F45AC50C7A5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8114-2D1C-4828-8F9F-AF67FECE14AC}" type="datetimeFigureOut">
              <a:rPr lang="nl-NL" smtClean="0"/>
              <a:t>11-8-2012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4A3-C203-457D-9532-F45AC50C7A5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8114-2D1C-4828-8F9F-AF67FECE14AC}" type="datetimeFigureOut">
              <a:rPr lang="nl-NL" smtClean="0"/>
              <a:t>11-8-2012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4A3-C203-457D-9532-F45AC50C7A5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8114-2D1C-4828-8F9F-AF67FECE14AC}" type="datetimeFigureOut">
              <a:rPr lang="nl-NL" smtClean="0"/>
              <a:t>11-8-2012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4A3-C203-457D-9532-F45AC50C7A5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8114-2D1C-4828-8F9F-AF67FECE14AC}" type="datetimeFigureOut">
              <a:rPr lang="nl-NL" smtClean="0"/>
              <a:t>11-8-2012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4A3-C203-457D-9532-F45AC50C7A5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8114-2D1C-4828-8F9F-AF67FECE14AC}" type="datetimeFigureOut">
              <a:rPr lang="nl-NL" smtClean="0"/>
              <a:t>11-8-2012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4A3-C203-457D-9532-F45AC50C7A5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8114-2D1C-4828-8F9F-AF67FECE14AC}" type="datetimeFigureOut">
              <a:rPr lang="nl-NL" smtClean="0"/>
              <a:t>11-8-2012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4A3-C203-457D-9532-F45AC50C7A5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68114-2D1C-4828-8F9F-AF67FECE14AC}" type="datetimeFigureOut">
              <a:rPr lang="nl-NL" smtClean="0"/>
              <a:t>11-8-2012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34A3-C203-457D-9532-F45AC50C7A5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C:\Users\Public\Pictures\Sample Pictures\Cre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2" name="Picture 2" descr="C:\Users\Public\Pictures\Sample Pictures\Toco Tou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290" name="Picture 2" descr="C:\Users\Public\Pictures\Sample Pictures\Waterf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314" name="Picture 2" descr="C:\Users\Public\Pictures\Sample Pictures\Frangipani F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4338" name="Picture 2" descr="C:\Users\Public\Pictures\Sample Pictures\Winter 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5362" name="Picture 2" descr="C:\Users\Public\Pictures\Sample Pictures\Desert 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6386" name="Picture 2" descr="C:\Users\Public\Pictures\Sample Pictures\Green Sea Tur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C:\Users\Public\Pictures\Sample Pictures\Gar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C:\Users\Public\Pictures\Sample Pictures\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C:\Users\Public\Pictures\Sample Pictures\Forest F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C:\Users\Public\Pictures\Sample Pictures\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C:\Users\Public\Pictures\Sample Pictures\Humpback Wh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C:\Users\Public\Pictures\Sample Pictures\Autumn 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C:\Users\Public\Pictures\Sample Pictures\Oryx Antel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C:\Users\Public\Pictures\Sample Pictures\D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Diavoorstelling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G.J ter Harmsel</dc:creator>
  <cp:lastModifiedBy>G.J ter Harmsel</cp:lastModifiedBy>
  <cp:revision>1</cp:revision>
  <dcterms:created xsi:type="dcterms:W3CDTF">2012-08-11T10:04:13Z</dcterms:created>
  <dcterms:modified xsi:type="dcterms:W3CDTF">2012-08-11T10:08:32Z</dcterms:modified>
</cp:coreProperties>
</file>